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5" r:id="rId8"/>
    <p:sldId id="270" r:id="rId9"/>
    <p:sldId id="259" r:id="rId10"/>
    <p:sldId id="260" r:id="rId11"/>
    <p:sldId id="272" r:id="rId12"/>
    <p:sldId id="273" r:id="rId13"/>
    <p:sldId id="274" r:id="rId14"/>
    <p:sldId id="275" r:id="rId15"/>
    <p:sldId id="261" r:id="rId16"/>
    <p:sldId id="276" r:id="rId17"/>
    <p:sldId id="27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2620" y="2625048"/>
            <a:ext cx="4941771" cy="1122202"/>
          </a:xfrm>
        </p:spPr>
        <p:txBody>
          <a:bodyPr/>
          <a:lstStyle/>
          <a:p>
            <a:r>
              <a:rPr lang="id-ID" dirty="0"/>
              <a:t>PROJEK TUGAS AKHIR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620" y="4576584"/>
            <a:ext cx="5738288" cy="1081315"/>
          </a:xfrm>
        </p:spPr>
        <p:txBody>
          <a:bodyPr>
            <a:noAutofit/>
          </a:bodyPr>
          <a:lstStyle/>
          <a:p>
            <a:r>
              <a:rPr lang="id-ID" sz="2000" dirty="0"/>
              <a:t>NAMA : RIFANDI WINARYA </a:t>
            </a:r>
          </a:p>
          <a:p>
            <a:r>
              <a:rPr lang="id-ID" sz="2000" dirty="0"/>
              <a:t>NIM     : 2100018376</a:t>
            </a:r>
          </a:p>
          <a:p>
            <a:r>
              <a:rPr lang="id-ID" sz="2000" dirty="0"/>
              <a:t>KELAS : H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D75A0-F30A-47DB-2A75-7E0690332656}"/>
              </a:ext>
            </a:extLst>
          </p:cNvPr>
          <p:cNvSpPr txBox="1">
            <a:spLocks/>
          </p:cNvSpPr>
          <p:nvPr/>
        </p:nvSpPr>
        <p:spPr>
          <a:xfrm>
            <a:off x="3708971" y="3625051"/>
            <a:ext cx="9996755" cy="694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PEMOGRAMAN BERORIENTASI OBJECK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60" y="0"/>
            <a:ext cx="5102279" cy="566749"/>
          </a:xfrm>
        </p:spPr>
        <p:txBody>
          <a:bodyPr/>
          <a:lstStyle/>
          <a:p>
            <a:r>
              <a:rPr lang="id-ID" dirty="0"/>
              <a:t>SCREENSHOT CODING DI 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8D5A-9CEC-A081-9B62-3F6C8B8D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" y="799908"/>
            <a:ext cx="573151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9CD67-EEBC-3B44-6FC0-8B491CC0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18" y="799909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0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60" y="0"/>
            <a:ext cx="5102279" cy="566749"/>
          </a:xfrm>
        </p:spPr>
        <p:txBody>
          <a:bodyPr/>
          <a:lstStyle/>
          <a:p>
            <a:r>
              <a:rPr lang="id-ID" dirty="0"/>
              <a:t>SCREENSHOT CODING DI IDE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6C64-6AD3-2BE3-E829-F771EA27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" y="874974"/>
            <a:ext cx="5731510" cy="322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CCDBF-B698-D1E0-86CE-7F4FEA9F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19" y="874974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36525"/>
            <a:ext cx="8421688" cy="645794"/>
          </a:xfrm>
        </p:spPr>
        <p:txBody>
          <a:bodyPr/>
          <a:lstStyle/>
          <a:p>
            <a:r>
              <a:rPr lang="id-ID" dirty="0"/>
              <a:t>SCREENSHOT OUPUT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DFC702-EB8D-C857-5D4D-1D481898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22" y="782319"/>
            <a:ext cx="10299273" cy="57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36525"/>
            <a:ext cx="8421688" cy="645794"/>
          </a:xfrm>
        </p:spPr>
        <p:txBody>
          <a:bodyPr/>
          <a:lstStyle/>
          <a:p>
            <a:r>
              <a:rPr lang="id-ID" dirty="0"/>
              <a:t>SCREENSHOT OUPUT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942C3-0BC3-B693-9E13-DE2D34D2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0" y="782319"/>
            <a:ext cx="5731510" cy="322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9ACBA-A897-23BE-1724-E4827ED6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40" y="782318"/>
            <a:ext cx="573151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C0C5C-CA4E-D46F-4783-C58499CD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0" y="3497580"/>
            <a:ext cx="5731510" cy="322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A5EB6-074D-C228-BB24-A4D43217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40" y="3497580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36525"/>
            <a:ext cx="8421688" cy="645794"/>
          </a:xfrm>
        </p:spPr>
        <p:txBody>
          <a:bodyPr/>
          <a:lstStyle/>
          <a:p>
            <a:r>
              <a:rPr lang="id-ID" dirty="0"/>
              <a:t>SCREENSHOT DIGITHUB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606DB4-6643-3989-F9A6-DAAC8E17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3" y="1817052"/>
            <a:ext cx="5731510" cy="3223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DB5551-F83E-5667-0021-BB8414BA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7" y="1817052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2131" y="2940978"/>
            <a:ext cx="5784350" cy="976044"/>
          </a:xfrm>
        </p:spPr>
        <p:txBody>
          <a:bodyPr/>
          <a:lstStyle/>
          <a:p>
            <a:r>
              <a:rPr lang="id-ID" sz="6600" dirty="0"/>
              <a:t>TERIMA KASIH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3104"/>
            <a:ext cx="8519417" cy="1074827"/>
          </a:xfrm>
        </p:spPr>
        <p:txBody>
          <a:bodyPr/>
          <a:lstStyle/>
          <a:p>
            <a:r>
              <a:rPr lang="id-ID" dirty="0"/>
              <a:t>Judul apliaksi : PENCATATAN KEUANGAN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8FC634-7315-6592-C3F9-92FC369F5EEA}"/>
              </a:ext>
            </a:extLst>
          </p:cNvPr>
          <p:cNvSpPr txBox="1">
            <a:spLocks/>
          </p:cNvSpPr>
          <p:nvPr/>
        </p:nvSpPr>
        <p:spPr>
          <a:xfrm>
            <a:off x="37950" y="2967519"/>
            <a:ext cx="6616558" cy="1074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LINK PROJEK GITHUB : https://github.com/RifandiWinarya/PENCATATAN_KEUANGAN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466726"/>
            <a:ext cx="5111750" cy="1204912"/>
          </a:xfrm>
        </p:spPr>
        <p:txBody>
          <a:bodyPr/>
          <a:lstStyle/>
          <a:p>
            <a:r>
              <a:rPr lang="id-ID" dirty="0"/>
              <a:t>DESkripsi aplikasi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31095"/>
            <a:ext cx="8178586" cy="1336087"/>
          </a:xfrm>
        </p:spPr>
        <p:txBody>
          <a:bodyPr>
            <a:noAutofit/>
          </a:bodyPr>
          <a:lstStyle/>
          <a:p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 ini dibuat untuk mencatat Penghasilan, Pengeluaran, dan investasi dari user. </a:t>
            </a:r>
          </a:p>
          <a:p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 pemasukan,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 pengeluaran,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 invetasi properti,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 daftar investasi properti,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menambah investasi saham,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 daftar saham,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 laporan, dan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mencetak laporan.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F921F5-C87B-7792-D9A8-9A231BE8910D}"/>
              </a:ext>
            </a:extLst>
          </p:cNvPr>
          <p:cNvSpPr txBox="1">
            <a:spLocks/>
          </p:cNvSpPr>
          <p:nvPr/>
        </p:nvSpPr>
        <p:spPr>
          <a:xfrm>
            <a:off x="731856" y="723153"/>
            <a:ext cx="5111750" cy="4592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/>
              <a:t>ALUR KERJA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B2DCA-C25D-FEB7-D094-11C8E670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959" y="1319369"/>
            <a:ext cx="1202076" cy="1202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2F2FE-AD05-34B7-DD6F-2D753A16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42" y="1182440"/>
            <a:ext cx="1475933" cy="1475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08360D-4C0B-362C-B3D2-265FA1A5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019" y="848843"/>
            <a:ext cx="2143125" cy="2143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4562AE7-68B3-D795-98E3-94658EA43EB1}"/>
              </a:ext>
            </a:extLst>
          </p:cNvPr>
          <p:cNvSpPr txBox="1">
            <a:spLocks/>
          </p:cNvSpPr>
          <p:nvPr/>
        </p:nvSpPr>
        <p:spPr>
          <a:xfrm>
            <a:off x="5136325" y="911700"/>
            <a:ext cx="1098654" cy="459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C12377-85EA-EA34-BAB4-4E83B7A804F2}"/>
              </a:ext>
            </a:extLst>
          </p:cNvPr>
          <p:cNvGrpSpPr/>
          <p:nvPr/>
        </p:nvGrpSpPr>
        <p:grpSpPr>
          <a:xfrm>
            <a:off x="7260959" y="4222593"/>
            <a:ext cx="1291869" cy="1316038"/>
            <a:chOff x="7944598" y="3142946"/>
            <a:chExt cx="1291869" cy="131603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F442B6-653D-FC33-7314-1A8001952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4501"/>
            <a:stretch/>
          </p:blipFill>
          <p:spPr>
            <a:xfrm>
              <a:off x="8034391" y="3142946"/>
              <a:ext cx="1202076" cy="907556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3A2469B-F9FF-6BB0-454A-BD6011EFEB70}"/>
                </a:ext>
              </a:extLst>
            </p:cNvPr>
            <p:cNvSpPr txBox="1">
              <a:spLocks/>
            </p:cNvSpPr>
            <p:nvPr/>
          </p:nvSpPr>
          <p:spPr>
            <a:xfrm>
              <a:off x="7944598" y="4050502"/>
              <a:ext cx="1291869" cy="4084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kern="1200" cap="all" spc="15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2500" b="1" dirty="0"/>
                <a:t>OUPUT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9685EBF-E551-661D-78DF-543665F3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45" y="3803175"/>
            <a:ext cx="2143125" cy="214312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2A9B61D-6138-C701-0536-3025921944F7}"/>
              </a:ext>
            </a:extLst>
          </p:cNvPr>
          <p:cNvSpPr txBox="1">
            <a:spLocks/>
          </p:cNvSpPr>
          <p:nvPr/>
        </p:nvSpPr>
        <p:spPr>
          <a:xfrm>
            <a:off x="9686065" y="2762324"/>
            <a:ext cx="1098654" cy="459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DIOLAH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5019060-1E19-0911-59AF-EB9C12CFFC40}"/>
              </a:ext>
            </a:extLst>
          </p:cNvPr>
          <p:cNvSpPr txBox="1">
            <a:spLocks/>
          </p:cNvSpPr>
          <p:nvPr/>
        </p:nvSpPr>
        <p:spPr>
          <a:xfrm>
            <a:off x="4931042" y="5823361"/>
            <a:ext cx="1098654" cy="459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HASIL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57F406C-AA98-CC34-A580-092BCE43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018" y="3803174"/>
            <a:ext cx="2143125" cy="214312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9258902-6956-7169-F54D-5098D1E8B5CE}"/>
              </a:ext>
            </a:extLst>
          </p:cNvPr>
          <p:cNvSpPr txBox="1">
            <a:spLocks/>
          </p:cNvSpPr>
          <p:nvPr/>
        </p:nvSpPr>
        <p:spPr>
          <a:xfrm>
            <a:off x="9422470" y="5594048"/>
            <a:ext cx="2037673" cy="704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INFORMASI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d-ID" dirty="0"/>
              <a:t>DIAGRAM CLASS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AA6E-CBE2-2206-AA64-89A59DC4B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57" y="1535804"/>
            <a:ext cx="10238350" cy="476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162" y="136525"/>
            <a:ext cx="2875207" cy="585788"/>
          </a:xfrm>
        </p:spPr>
        <p:txBody>
          <a:bodyPr/>
          <a:lstStyle/>
          <a:p>
            <a:r>
              <a:rPr lang="id-ID" dirty="0"/>
              <a:t>RANCANGAN UI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3F3776-C56D-AF43-DB12-824F812E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0" t="6142" r="18933"/>
          <a:stretch/>
        </p:blipFill>
        <p:spPr>
          <a:xfrm>
            <a:off x="2483777" y="700020"/>
            <a:ext cx="7224445" cy="61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60" y="0"/>
            <a:ext cx="5102279" cy="566749"/>
          </a:xfrm>
        </p:spPr>
        <p:txBody>
          <a:bodyPr/>
          <a:lstStyle/>
          <a:p>
            <a:r>
              <a:rPr lang="id-ID" dirty="0"/>
              <a:t>SCREENSHOT CODING DI IDE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2EF699-EE29-6B64-D259-41695EEE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0" y="566749"/>
            <a:ext cx="5731510" cy="3223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FD1407-448D-74C6-FDFD-71A1208C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72" y="566749"/>
            <a:ext cx="5731510" cy="32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54850D-BDB5-9761-6F98-181ACE1E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20" y="3746025"/>
            <a:ext cx="5731510" cy="322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896B5F-39F9-B643-15DB-8F00E593E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672" y="3746024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60" y="0"/>
            <a:ext cx="5102279" cy="566749"/>
          </a:xfrm>
        </p:spPr>
        <p:txBody>
          <a:bodyPr/>
          <a:lstStyle/>
          <a:p>
            <a:r>
              <a:rPr lang="id-ID" dirty="0"/>
              <a:t>SCREENSHOT CODING DI IDE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B80DA-C56B-82DC-A407-9F048308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5" y="647245"/>
            <a:ext cx="9890929" cy="55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60" y="0"/>
            <a:ext cx="5102279" cy="566749"/>
          </a:xfrm>
        </p:spPr>
        <p:txBody>
          <a:bodyPr/>
          <a:lstStyle/>
          <a:p>
            <a:r>
              <a:rPr lang="id-ID" dirty="0"/>
              <a:t>SCREENSHOT CODING DI 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B779C-5D26-4C01-3004-09F8E399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" y="566749"/>
            <a:ext cx="573151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5FE9B-21CE-7375-3F0A-23414704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462" y="566749"/>
            <a:ext cx="5731510" cy="322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1B2E6-C7A6-6D71-AFDC-CD456DC72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45" y="3634105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9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55</TotalTime>
  <Words>123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Office Theme</vt:lpstr>
      <vt:lpstr>PROJEK TUGAS AKHIR</vt:lpstr>
      <vt:lpstr>Judul apliaksi : PENCATATAN KEUANGAN</vt:lpstr>
      <vt:lpstr>DESkripsi aplikasi</vt:lpstr>
      <vt:lpstr>PowerPoint Presentation</vt:lpstr>
      <vt:lpstr>DIAGRAM CLASS</vt:lpstr>
      <vt:lpstr>RANCANGAN UI</vt:lpstr>
      <vt:lpstr>SCREENSHOT CODING DI IDE</vt:lpstr>
      <vt:lpstr>SCREENSHOT CODING DI IDE</vt:lpstr>
      <vt:lpstr>SCREENSHOT CODING DI IDE</vt:lpstr>
      <vt:lpstr>SCREENSHOT CODING DI IDE</vt:lpstr>
      <vt:lpstr>SCREENSHOT CODING DI IDE</vt:lpstr>
      <vt:lpstr>SCREENSHOT OUPUT</vt:lpstr>
      <vt:lpstr>SCREENSHOT OUPUT</vt:lpstr>
      <vt:lpstr>SCREENSHOT DIGITHUB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TUGAS AKHIR</dc:title>
  <dc:creator>asus</dc:creator>
  <cp:lastModifiedBy>asus</cp:lastModifiedBy>
  <cp:revision>1</cp:revision>
  <dcterms:created xsi:type="dcterms:W3CDTF">2023-01-08T06:34:03Z</dcterms:created>
  <dcterms:modified xsi:type="dcterms:W3CDTF">2023-01-08T07:29:03Z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